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4" r:id="rId2"/>
    <p:sldId id="309" r:id="rId3"/>
    <p:sldId id="310" r:id="rId4"/>
    <p:sldId id="305" r:id="rId5"/>
    <p:sldId id="308" r:id="rId6"/>
    <p:sldId id="306" r:id="rId7"/>
    <p:sldId id="307" r:id="rId8"/>
  </p:sldIdLst>
  <p:sldSz cx="9144000" cy="5143500" type="screen16x9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1">
          <p15:clr>
            <a:srgbClr val="A4A3A4"/>
          </p15:clr>
        </p15:guide>
        <p15:guide id="2" orient="horz" pos="459">
          <p15:clr>
            <a:srgbClr val="A4A3A4"/>
          </p15:clr>
        </p15:guide>
        <p15:guide id="3" pos="2015">
          <p15:clr>
            <a:srgbClr val="A4A3A4"/>
          </p15:clr>
        </p15:guide>
        <p15:guide id="4" pos="3907">
          <p15:clr>
            <a:srgbClr val="A4A3A4"/>
          </p15:clr>
        </p15:guide>
        <p15:guide id="5" pos="3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84" autoAdjust="0"/>
    <p:restoredTop sz="96327" autoAdjust="0"/>
  </p:normalViewPr>
  <p:slideViewPr>
    <p:cSldViewPr snapToGrid="0" showGuides="1">
      <p:cViewPr>
        <p:scale>
          <a:sx n="100" d="100"/>
          <a:sy n="100" d="100"/>
        </p:scale>
        <p:origin x="1296" y="1120"/>
      </p:cViewPr>
      <p:guideLst>
        <p:guide orient="horz" pos="1151"/>
        <p:guide orient="horz" pos="459"/>
        <p:guide pos="2015"/>
        <p:guide pos="3907"/>
        <p:guide pos="3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121" d="100"/>
          <a:sy n="121" d="100"/>
        </p:scale>
        <p:origin x="-1974" y="-102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C895B26E-9C4D-9A4B-A4CF-F22F455CD9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43767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CF81BF87-6E76-1745-A247-A03BE1E7A36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8277225" y="0"/>
            <a:ext cx="10175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0FAEE0B7-DB9C-F245-9201-470C258497C9}" type="datetime1">
              <a:rPr lang="en-US"/>
              <a:pPr>
                <a:defRPr/>
              </a:pPr>
              <a:t>3/22/21</a:t>
            </a:fld>
            <a:endParaRPr lang="en-US" dirty="0"/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3AF74808-0F34-0D4E-8368-EA1DB3A0D31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5AEEC641-CCDB-7345-AE89-04602D0413F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50D1C920-DFD4-A148-814F-B05D1CC98A5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2578B9-187D-104B-B176-E727A89CF5A2}"/>
              </a:ext>
            </a:extLst>
          </p:cNvPr>
          <p:cNvSpPr txBox="1"/>
          <p:nvPr/>
        </p:nvSpPr>
        <p:spPr>
          <a:xfrm>
            <a:off x="0" y="7938"/>
            <a:ext cx="3757613" cy="277812"/>
          </a:xfrm>
          <a:prstGeom prst="rect">
            <a:avLst/>
          </a:prstGeom>
          <a:noFill/>
        </p:spPr>
        <p:txBody>
          <a:bodyPr lIns="91650" tIns="45825" rIns="91650" bIns="45825">
            <a:spAutoFit/>
          </a:bodyPr>
          <a:lstStyle/>
          <a:p>
            <a:pPr>
              <a:defRPr/>
            </a:pPr>
            <a:r>
              <a:rPr lang="en-US" sz="1200" spc="3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WASHINGTON STATE UNIVERSITY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3039763-D9C0-0C42-8DA7-DCEF90683BE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5EBFD0F-CDC9-6042-AEBD-60BD71A1FF8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>
            <a:lvl1pPr algn="r"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fld id="{E7507C54-43FA-FD4D-BB50-76FD118BB2F3}" type="datetime1">
              <a:rPr lang="en-US"/>
              <a:pPr>
                <a:defRPr/>
              </a:pPr>
              <a:t>3/22/21</a:t>
            </a:fld>
            <a:endParaRPr 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18E7F129-A119-DD48-A3D0-70D63161FB4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14575" y="527050"/>
            <a:ext cx="46736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E6D02CF4-2667-CF4A-AD94-B64A91D3FA0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AA358167-60FA-1A45-8C3C-CAD580A1C7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defTabSz="92382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Template-Primary on 201</a:t>
            </a:r>
          </a:p>
        </p:txBody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1CEA5CA9-1004-DA4D-A9E8-E59C8F6072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2" tIns="46146" rIns="92292" bIns="46146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47C6038C-AED3-F645-AD7A-69E29BFB7B8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78F11E02-E98A-7748-AC5D-336234A5EAB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7636A4A-4E02-9144-AEEC-AF2275CDE2BD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49B3B39-C107-6C42-9F74-6CA7EE4805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1268" name="Rectangle 7">
            <a:extLst>
              <a:ext uri="{FF2B5EF4-FFF2-40B4-BE49-F238E27FC236}">
                <a16:creationId xmlns:a16="http://schemas.microsoft.com/office/drawing/2014/main" id="{9CD5C396-D14A-B640-8426-D8CAF562E6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24F2A4-8E3B-ED47-AF54-E9B47B578BF9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1269" name="Rectangle 2">
            <a:extLst>
              <a:ext uri="{FF2B5EF4-FFF2-40B4-BE49-F238E27FC236}">
                <a16:creationId xmlns:a16="http://schemas.microsoft.com/office/drawing/2014/main" id="{9C0D845E-F7C3-374E-875D-46859ACD37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70" name="Rectangle 3">
            <a:extLst>
              <a:ext uri="{FF2B5EF4-FFF2-40B4-BE49-F238E27FC236}">
                <a16:creationId xmlns:a16="http://schemas.microsoft.com/office/drawing/2014/main" id="{48A96CFC-A9BF-144D-9711-F8A4F8FA2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7BB067C9-490D-B844-8BED-5508AE449B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A9D9A9F-004F-7B42-B139-65B7A2CE5BF4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5051061F-1A5B-DD48-A48E-7B7A70B43E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2292" name="Rectangle 7">
            <a:extLst>
              <a:ext uri="{FF2B5EF4-FFF2-40B4-BE49-F238E27FC236}">
                <a16:creationId xmlns:a16="http://schemas.microsoft.com/office/drawing/2014/main" id="{5B65E7CA-C4C5-AD4C-B597-3F95ED6E52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1548F45-9829-E64B-B67E-974CF3AEE853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2293" name="Rectangle 2">
            <a:extLst>
              <a:ext uri="{FF2B5EF4-FFF2-40B4-BE49-F238E27FC236}">
                <a16:creationId xmlns:a16="http://schemas.microsoft.com/office/drawing/2014/main" id="{25D553D8-FE34-9847-B91C-E962488E3A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4" name="Rectangle 3">
            <a:extLst>
              <a:ext uri="{FF2B5EF4-FFF2-40B4-BE49-F238E27FC236}">
                <a16:creationId xmlns:a16="http://schemas.microsoft.com/office/drawing/2014/main" id="{9F5838BB-D988-2745-9FA2-AD130A15C8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43690D1E-38E4-E746-97E2-FC705BF28B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D0147E8C-0D4B-7A42-8B69-20FD4B515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6" name="Date Placeholder 3">
            <a:extLst>
              <a:ext uri="{FF2B5EF4-FFF2-40B4-BE49-F238E27FC236}">
                <a16:creationId xmlns:a16="http://schemas.microsoft.com/office/drawing/2014/main" id="{7DE899AC-8C2F-0346-8AE6-B56E0D74F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068BE73-42F3-3745-91AD-A256E5FF1B5C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3317" name="Footer Placeholder 4">
            <a:extLst>
              <a:ext uri="{FF2B5EF4-FFF2-40B4-BE49-F238E27FC236}">
                <a16:creationId xmlns:a16="http://schemas.microsoft.com/office/drawing/2014/main" id="{D8043D5E-B4A0-734F-B20D-82FC967B3E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3318" name="Slide Number Placeholder 5">
            <a:extLst>
              <a:ext uri="{FF2B5EF4-FFF2-40B4-BE49-F238E27FC236}">
                <a16:creationId xmlns:a16="http://schemas.microsoft.com/office/drawing/2014/main" id="{6653082F-26E9-9C4B-A0C6-341B49209D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80118B-FAE4-B743-B8A0-4D70E5B7C66C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5289B099-1A1C-164D-BECA-D17E9FEE8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3C2FB01-7233-AC4A-BB00-1DAF161C9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Date Placeholder 3">
            <a:extLst>
              <a:ext uri="{FF2B5EF4-FFF2-40B4-BE49-F238E27FC236}">
                <a16:creationId xmlns:a16="http://schemas.microsoft.com/office/drawing/2014/main" id="{F59214CB-B459-5E4E-92D7-CA96D10E64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8DE1BD-3304-AB47-9CA1-5CAD64A892E3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4341" name="Footer Placeholder 4">
            <a:extLst>
              <a:ext uri="{FF2B5EF4-FFF2-40B4-BE49-F238E27FC236}">
                <a16:creationId xmlns:a16="http://schemas.microsoft.com/office/drawing/2014/main" id="{B0572F88-A0F5-F745-A633-C52FCB5E7C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4342" name="Slide Number Placeholder 5">
            <a:extLst>
              <a:ext uri="{FF2B5EF4-FFF2-40B4-BE49-F238E27FC236}">
                <a16:creationId xmlns:a16="http://schemas.microsoft.com/office/drawing/2014/main" id="{FC2BD71A-43C3-6043-8047-8988E7AF49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7E47913-1D61-2143-A3A0-79E19F369470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DB23936-994E-FC4C-A014-AB8C82DDF8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698BFE5D-5554-D740-A46F-33286B2CA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364" name="Date Placeholder 3">
            <a:extLst>
              <a:ext uri="{FF2B5EF4-FFF2-40B4-BE49-F238E27FC236}">
                <a16:creationId xmlns:a16="http://schemas.microsoft.com/office/drawing/2014/main" id="{0A71CF48-5427-284A-839A-2F54EC9C98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A0CDBF0-6EBA-0C48-AD77-770E659C64C5}" type="datetime1">
              <a:rPr lang="en-US" altLang="en-US" smtClean="0"/>
              <a:pPr eaLnBrk="1" hangingPunct="1">
                <a:spcBef>
                  <a:spcPct val="0"/>
                </a:spcBef>
              </a:pPr>
              <a:t>3/22/21</a:t>
            </a:fld>
            <a:endParaRPr lang="en-US" altLang="en-US"/>
          </a:p>
        </p:txBody>
      </p:sp>
      <p:sp>
        <p:nvSpPr>
          <p:cNvPr id="15365" name="Footer Placeholder 4">
            <a:extLst>
              <a:ext uri="{FF2B5EF4-FFF2-40B4-BE49-F238E27FC236}">
                <a16:creationId xmlns:a16="http://schemas.microsoft.com/office/drawing/2014/main" id="{2F444F01-F21E-F644-A326-12FF260C15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Template-Primary on 201</a:t>
            </a:r>
          </a:p>
        </p:txBody>
      </p:sp>
      <p:sp>
        <p:nvSpPr>
          <p:cNvPr id="15366" name="Slide Number Placeholder 5">
            <a:extLst>
              <a:ext uri="{FF2B5EF4-FFF2-40B4-BE49-F238E27FC236}">
                <a16:creationId xmlns:a16="http://schemas.microsoft.com/office/drawing/2014/main" id="{3F74E702-7281-5A4A-98A2-5C9413E76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588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3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575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77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49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21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9375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3E6263-2010-9C45-BD59-52CCE409EFA6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5A2FC8-3A53-7843-8D99-AC311E3F9EBB}"/>
              </a:ext>
            </a:extLst>
          </p:cNvPr>
          <p:cNvCxnSpPr/>
          <p:nvPr userDrawn="1"/>
        </p:nvCxnSpPr>
        <p:spPr>
          <a:xfrm>
            <a:off x="0" y="706438"/>
            <a:ext cx="9144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10">
            <a:extLst>
              <a:ext uri="{FF2B5EF4-FFF2-40B4-BE49-F238E27FC236}">
                <a16:creationId xmlns:a16="http://schemas.microsoft.com/office/drawing/2014/main" id="{93D09CEB-D1F9-3945-AA87-387ABC640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 bwMode="invGray">
          <a:xfrm>
            <a:off x="1" y="1688141"/>
            <a:ext cx="9143996" cy="424732"/>
          </a:xfrm>
        </p:spPr>
        <p:txBody>
          <a:bodyPr anchorCtr="0"/>
          <a:lstStyle>
            <a:lvl1pPr algn="ctr"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 bwMode="invGray">
          <a:xfrm>
            <a:off x="3" y="2268934"/>
            <a:ext cx="9143997" cy="430887"/>
          </a:xfrm>
        </p:spPr>
        <p:txBody>
          <a:bodyPr rIns="0" anchorCtr="0"/>
          <a:lstStyle>
            <a:lvl1pPr marL="0" indent="0" algn="ctr">
              <a:buFont typeface="Arial" pitchFamily="34" charset="0"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B3AC9C7-6F16-C540-B5BF-027B34B8C5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84188" y="4786313"/>
            <a:ext cx="1550987" cy="357187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2A2B29-7738-FA4D-A253-7A6BDA3D1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066925" y="4786313"/>
            <a:ext cx="6100763" cy="357187"/>
          </a:xfrm>
        </p:spPr>
        <p:txBody>
          <a:bodyPr anchorCtr="1"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FFEDD9-6467-D441-8118-9D214036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69275" y="4786313"/>
            <a:ext cx="974725" cy="357187"/>
          </a:xfrm>
        </p:spPr>
        <p:txBody>
          <a:bodyPr/>
          <a:lstStyle>
            <a:lvl1pPr>
              <a:defRPr/>
            </a:lvl1pPr>
          </a:lstStyle>
          <a:p>
            <a:fld id="{D92B727E-1DD1-C043-848C-DBF5BE4272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5469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1112"/>
            <a:ext cx="9144000" cy="424732"/>
          </a:xfrm>
        </p:spPr>
        <p:txBody>
          <a:bodyPr/>
          <a:lstStyle>
            <a:lvl1pPr>
              <a:defRPr sz="2400">
                <a:latin typeface="Lucida Sans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400" y="1715363"/>
            <a:ext cx="7837201" cy="1486048"/>
          </a:xfrm>
        </p:spPr>
        <p:txBody>
          <a:bodyPr lIns="457200" rIns="457200"/>
          <a:lstStyle>
            <a:lvl1pPr marL="344488" indent="-179388">
              <a:lnSpc>
                <a:spcPts val="2200"/>
              </a:lnSpc>
              <a:spcBef>
                <a:spcPts val="600"/>
              </a:spcBef>
              <a:buSzPct val="100000"/>
              <a:buFont typeface="Arial" pitchFamily="34" charset="0"/>
              <a:buChar char="•"/>
              <a:defRPr sz="2000" b="0"/>
            </a:lvl1pPr>
            <a:lvl2pPr marL="509588" indent="-165100">
              <a:spcBef>
                <a:spcPts val="400"/>
              </a:spcBef>
              <a:buSzPct val="75000"/>
              <a:buFont typeface="Lucida Sans" panose="020B0602030504020204" pitchFamily="34" charset="0"/>
              <a:buChar char="–"/>
              <a:defRPr sz="1800"/>
            </a:lvl2pPr>
            <a:lvl3pPr marL="795337" indent="-219456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 sz="1600"/>
            </a:lvl3pPr>
            <a:lvl4pPr marL="914400" indent="-165100">
              <a:spcBef>
                <a:spcPts val="400"/>
              </a:spcBef>
              <a:buSzPct val="100000"/>
              <a:buFont typeface="Lucida Sans" panose="020B0602030504020204" pitchFamily="34" charset="0"/>
              <a:buChar char="–"/>
              <a:defRPr sz="1400"/>
            </a:lvl4pPr>
            <a:lvl5pPr marL="1079500" indent="-165100">
              <a:spcBef>
                <a:spcPts val="400"/>
              </a:spcBef>
              <a:buSzPct val="100000"/>
              <a:buFont typeface="Arial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EE51A4-D844-4C4B-8944-630F633CC74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CFA6FE-6A0D-1747-A917-0695852F8EE6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03A37C-D65F-8842-B400-AC8C9B8A1BE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DF448-4BBF-C044-9F3C-8D1C77B669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154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5889" y="814611"/>
            <a:ext cx="8652222" cy="461665"/>
          </a:xfrm>
        </p:spPr>
        <p:txBody>
          <a:bodyPr/>
          <a:lstStyle>
            <a:lvl1pPr algn="ctr">
              <a:lnSpc>
                <a:spcPct val="100000"/>
              </a:lnSpc>
              <a:defRPr sz="24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5889" y="1303657"/>
            <a:ext cx="8652222" cy="430887"/>
          </a:xfrm>
        </p:spPr>
        <p:txBody>
          <a:bodyPr rIns="0"/>
          <a:lstStyle>
            <a:lvl1pPr marL="0" indent="0" algn="ctr">
              <a:buFontTx/>
              <a:buNone/>
              <a:defRPr sz="2200" b="0">
                <a:solidFill>
                  <a:schemeClr val="accent1"/>
                </a:solidFill>
                <a:effectLst/>
                <a:latin typeface="Lucida Sans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A62A46-0E0F-984B-81A5-8CC72F17240C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4AB658-EE75-1F43-884A-6B5DB58C5E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6580E7-6282-EE46-9CED-9A16CFAADDE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6E9F35-9DC6-9644-8E63-FCE0E12EC4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924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" y="1081658"/>
            <a:ext cx="9144001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50" y="1706843"/>
            <a:ext cx="4002321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667" y="1706843"/>
            <a:ext cx="3969948" cy="2062103"/>
          </a:xfrm>
        </p:spPr>
        <p:txBody>
          <a:bodyPr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20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8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25000"/>
              <a:buFont typeface="Arial" pitchFamily="34" charset="0"/>
              <a:buChar char="•"/>
              <a:defRPr lang="en-US" sz="16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024F05-CB51-1643-BECD-3BAEAEBB759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FBDF5E-30A8-9142-B53B-038C53C1E097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2A2645-1BF1-4142-ABEE-98635CF49054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5EE64-6395-6346-8EBE-CC6914C0A5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312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2677"/>
            <a:ext cx="9144000" cy="4247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045" y="1532739"/>
            <a:ext cx="4040188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44" y="1966113"/>
            <a:ext cx="4040188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0873" y="1532739"/>
            <a:ext cx="4041775" cy="36933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872" y="1966113"/>
            <a:ext cx="4041775" cy="1338828"/>
          </a:xfrm>
        </p:spPr>
        <p:txBody>
          <a:bodyPr/>
          <a:lstStyle>
            <a:lvl1pPr>
              <a:defRPr lang="en-US" sz="1800" b="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1pPr>
            <a:lvl2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en-US" sz="16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en-US" sz="1400" dirty="0" smtClean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4pPr>
            <a:lvl5pPr>
              <a:defRPr lang="en-US" sz="1400" dirty="0">
                <a:solidFill>
                  <a:schemeClr val="bg2"/>
                </a:solidFill>
                <a:latin typeface="Lucida San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2CEA711-434F-9E4A-85F8-BA6DCD8D6981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3EB9F4-EB50-8448-BD8E-FF8851166FFF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D792A14-D865-8C45-AA6F-A167EBAE2FA8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F7294-C637-CC45-9804-DDDA94CCF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013198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96186"/>
            <a:ext cx="9144000" cy="42473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67B3E64-8D30-2940-B197-870CD43FE08E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424E4D4-5ADD-004E-ADB6-9562CA4C63AB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B787B9-CD28-4A4A-85D4-A397BA62891B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01563-F539-A34E-8533-EC380C3E81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26017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47BA80D-5AA3-9747-ADFC-8EE819C702B5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0EA33FA-4030-084F-81DD-6CE978D2F750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03808B7-8113-EF47-82D6-77643DCBFD40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0D5B8-B1D1-5B40-9873-261A4C1AEB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8539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974922"/>
            <a:ext cx="5486400" cy="36933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94917"/>
            <a:ext cx="5486400" cy="5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00102"/>
            <a:ext cx="5486400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B07CFC-0317-B54D-913B-E02B6AA44D5D}"/>
              </a:ext>
            </a:extLst>
          </p:cNvPr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85E1D-2F57-3F4A-9D86-F7143E8CC092}"/>
              </a:ext>
            </a:extLst>
          </p:cNvPr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355EE-8FAC-4042-A97F-828DE067925F}"/>
              </a:ext>
            </a:extLst>
          </p:cNvPr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C4BC0B-10D6-DA4C-A848-451E54391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61996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A32FC4A-92E1-2747-9E69-69E110B2C8DB}"/>
              </a:ext>
            </a:extLst>
          </p:cNvPr>
          <p:cNvSpPr/>
          <p:nvPr userDrawn="1"/>
        </p:nvSpPr>
        <p:spPr bwMode="gray">
          <a:xfrm flipH="1">
            <a:off x="0" y="0"/>
            <a:ext cx="9144000" cy="728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7" name="Picture 5">
            <a:extLst>
              <a:ext uri="{FF2B5EF4-FFF2-40B4-BE49-F238E27FC236}">
                <a16:creationId xmlns:a16="http://schemas.microsoft.com/office/drawing/2014/main" id="{E41ABCF7-3BE7-294F-BD16-86A5706C695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1" t="35077" r="17621" b="35077"/>
          <a:stretch>
            <a:fillRect/>
          </a:stretch>
        </p:blipFill>
        <p:spPr bwMode="auto">
          <a:xfrm>
            <a:off x="-3175" y="0"/>
            <a:ext cx="5921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>
            <a:extLst>
              <a:ext uri="{FF2B5EF4-FFF2-40B4-BE49-F238E27FC236}">
                <a16:creationId xmlns:a16="http://schemas.microsoft.com/office/drawing/2014/main" id="{068A9123-C4AF-644B-A5A1-6DCAF23B43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black">
          <a:xfrm>
            <a:off x="798513" y="1724025"/>
            <a:ext cx="754697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2">
            <a:extLst>
              <a:ext uri="{FF2B5EF4-FFF2-40B4-BE49-F238E27FC236}">
                <a16:creationId xmlns:a16="http://schemas.microsoft.com/office/drawing/2014/main" id="{0C1460AD-B729-DA45-BCEC-2BB0EFA929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0" y="1166813"/>
            <a:ext cx="9144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0" tIns="45720" rIns="457200" bIns="45720" numCol="1" anchor="b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BB7827A-2700-F548-9586-1B641DB17F67}"/>
              </a:ext>
            </a:extLst>
          </p:cNvPr>
          <p:cNvSpPr>
            <a:spLocks noGrp="1" noChangeArrowheads="1"/>
          </p:cNvSpPr>
          <p:nvPr userDrawn="1">
            <p:ph type="dt" sz="half" idx="2"/>
          </p:nvPr>
        </p:nvSpPr>
        <p:spPr bwMode="black">
          <a:xfrm>
            <a:off x="484188" y="4829175"/>
            <a:ext cx="125253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12DAD5A-10BE-1543-8E4A-E98016ABC262}"/>
              </a:ext>
            </a:extLst>
          </p:cNvPr>
          <p:cNvSpPr>
            <a:spLocks noGrp="1" noChangeArrowheads="1"/>
          </p:cNvSpPr>
          <p:nvPr userDrawn="1">
            <p:ph type="ftr" sz="quarter" idx="3"/>
          </p:nvPr>
        </p:nvSpPr>
        <p:spPr bwMode="black">
          <a:xfrm>
            <a:off x="1736725" y="4829175"/>
            <a:ext cx="61531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3C32223D-6C49-3E4E-8658-4205842ED26C}"/>
              </a:ext>
            </a:extLst>
          </p:cNvPr>
          <p:cNvSpPr>
            <a:spLocks noGrp="1" noChangeArrowheads="1"/>
          </p:cNvSpPr>
          <p:nvPr userDrawn="1">
            <p:ph type="sldNum" sz="quarter" idx="4"/>
          </p:nvPr>
        </p:nvSpPr>
        <p:spPr bwMode="black">
          <a:xfrm>
            <a:off x="7899400" y="4829175"/>
            <a:ext cx="1244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A0165ADF-5401-D74E-916D-261A1183FFA4}" type="slidenum">
              <a:rPr lang="en-US" altLang="en-US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4B4117-717F-7A48-84D2-CA836645B029}"/>
              </a:ext>
            </a:extLst>
          </p:cNvPr>
          <p:cNvCxnSpPr/>
          <p:nvPr userDrawn="1"/>
        </p:nvCxnSpPr>
        <p:spPr>
          <a:xfrm>
            <a:off x="0" y="728663"/>
            <a:ext cx="9144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99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Lucida Sans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algn="l" rtl="0" eaLnBrk="0" fontAlgn="base" hangingPunct="0">
        <a:lnSpc>
          <a:spcPts val="2200"/>
        </a:lnSpc>
        <a:spcBef>
          <a:spcPct val="25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1pPr>
      <a:lvl2pPr marL="344488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2000" dirty="0">
          <a:solidFill>
            <a:schemeClr val="bg2"/>
          </a:solidFill>
          <a:latin typeface="Lucida Sans" pitchFamily="34" charset="0"/>
          <a:ea typeface="+mn-ea"/>
          <a:cs typeface="+mn-cs"/>
        </a:defRPr>
      </a:lvl2pPr>
      <a:lvl3pPr marL="509588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dirty="0">
          <a:solidFill>
            <a:schemeClr val="bg2"/>
          </a:solidFill>
          <a:latin typeface="Lucida Sans" pitchFamily="34" charset="0"/>
          <a:ea typeface="+mn-ea"/>
          <a:cs typeface="+mn-cs"/>
        </a:defRPr>
      </a:lvl3pPr>
      <a:lvl4pPr marL="688975" indent="-179388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Lucida Sans" panose="020B0602030504020204" pitchFamily="34" charset="77"/>
        <a:buChar char="–"/>
        <a:defRPr lang="en-US" sz="1600" dirty="0">
          <a:solidFill>
            <a:schemeClr val="bg2"/>
          </a:solidFill>
          <a:latin typeface="Lucida Sans" pitchFamily="34" charset="0"/>
          <a:ea typeface="+mn-ea"/>
          <a:cs typeface="+mn-cs"/>
        </a:defRPr>
      </a:lvl4pPr>
      <a:lvl5pPr marL="854075" indent="-165100" algn="l" rtl="0" eaLnBrk="0" fontAlgn="base" hangingPunct="0">
        <a:lnSpc>
          <a:spcPct val="95000"/>
        </a:lnSpc>
        <a:spcBef>
          <a:spcPct val="10000"/>
        </a:spcBef>
        <a:spcAft>
          <a:spcPct val="0"/>
        </a:spcAft>
        <a:buClr>
          <a:srgbClr val="C60C30"/>
        </a:buClr>
        <a:buSzPct val="100000"/>
        <a:buFont typeface="Arial" panose="020B0604020202020204" pitchFamily="34" charset="0"/>
        <a:buChar char="•"/>
        <a:defRPr lang="en-US" sz="1400" dirty="0">
          <a:solidFill>
            <a:schemeClr val="bg2"/>
          </a:solidFill>
          <a:latin typeface="Lucida Sans" pitchFamily="34" charset="0"/>
          <a:ea typeface="+mn-ea"/>
          <a:cs typeface="+mn-cs"/>
        </a:defRPr>
      </a:lvl5pPr>
      <a:lvl6pPr marL="11414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15986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20558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2513013" indent="222250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9">
            <a:extLst>
              <a:ext uri="{FF2B5EF4-FFF2-40B4-BE49-F238E27FC236}">
                <a16:creationId xmlns:a16="http://schemas.microsoft.com/office/drawing/2014/main" id="{720DA6F6-28A5-BB49-AC73-8B906CDD22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01763"/>
            <a:ext cx="9144000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are Initial Cap</a:t>
            </a:r>
          </a:p>
        </p:txBody>
      </p:sp>
      <p:sp>
        <p:nvSpPr>
          <p:cNvPr id="3075" name="Rectangle 20">
            <a:extLst>
              <a:ext uri="{FF2B5EF4-FFF2-40B4-BE49-F238E27FC236}">
                <a16:creationId xmlns:a16="http://schemas.microsoft.com/office/drawing/2014/main" id="{CD04FC2A-829A-7B4D-8B53-9B213FFA2F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139950"/>
            <a:ext cx="9144000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Sub-titles are Initial Cap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Replace the photo, match size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placement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BB82AF1-CC8E-284D-A475-1A9853AA2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1088"/>
            <a:ext cx="9144000" cy="425450"/>
          </a:xfrm>
        </p:spPr>
        <p:txBody>
          <a:bodyPr/>
          <a:lstStyle/>
          <a:p>
            <a:endParaRPr lang="en-US" altLang="en-US">
              <a:latin typeface="Lucida Sans" panose="020B0602030504020204" pitchFamily="34" charset="77"/>
            </a:endParaRP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47422C5-1790-5E4A-9950-EDF03C860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06563"/>
            <a:ext cx="4002087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FC99A8AC-3CFC-344A-8A65-CE6EE4872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7725" y="1706563"/>
            <a:ext cx="3970338" cy="2062162"/>
          </a:xfrm>
        </p:spPr>
        <p:txBody>
          <a:bodyPr/>
          <a:lstStyle/>
          <a:p>
            <a:pPr>
              <a:spcBef>
                <a:spcPct val="0"/>
              </a:spcBef>
            </a:pPr>
            <a:endParaRPr altLang="en-US">
              <a:latin typeface="Lucida Sans" panose="020B0602030504020204" pitchFamily="34" charset="77"/>
            </a:endParaRPr>
          </a:p>
        </p:txBody>
      </p:sp>
      <p:pic>
        <p:nvPicPr>
          <p:cNvPr id="4101" name="Picture 3">
            <a:extLst>
              <a:ext uri="{FF2B5EF4-FFF2-40B4-BE49-F238E27FC236}">
                <a16:creationId xmlns:a16="http://schemas.microsoft.com/office/drawing/2014/main" id="{511888AC-29F5-AF47-96D4-775F6E3D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0" t="14194"/>
          <a:stretch>
            <a:fillRect/>
          </a:stretch>
        </p:blipFill>
        <p:spPr bwMode="auto">
          <a:xfrm>
            <a:off x="0" y="0"/>
            <a:ext cx="9144000" cy="463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F712FDE-295D-1944-9E8D-E7D1390B1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1"/>
            <a:ext cx="9144000" cy="4238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Mission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622915C-696F-984C-8958-AE5AEBAB4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770" y="980377"/>
            <a:ext cx="8128000" cy="346075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Washington State University is a public research university committed to its land-grant heritage and tradition of service to society. Our mission is threefold: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advance knowledge through creative research and scholarship across a wide range of academic disciplines.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extend knowledge through innovative educational programs in which emerging scholars are mentored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to realize their highest potential and assume roles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leadership, responsibility, and service to society. 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To apply knowledge through local and global engagement that will improve quality of life and enhance the economy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of the state, nation, and world.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>
            <a:extLst>
              <a:ext uri="{FF2B5EF4-FFF2-40B4-BE49-F238E27FC236}">
                <a16:creationId xmlns:a16="http://schemas.microsoft.com/office/drawing/2014/main" id="{10709A10-693F-D74C-928F-A6F08A291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0357"/>
            <a:ext cx="9144000" cy="83661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Titles Should be Short</a:t>
            </a:r>
            <a:br>
              <a:rPr lang="en-US" altLang="en-US" dirty="0">
                <a:latin typeface="Lucida Sans" panose="020B0602030504020204" pitchFamily="34" charset="77"/>
              </a:rPr>
            </a:br>
            <a:r>
              <a:rPr lang="en-US" altLang="en-US" dirty="0">
                <a:latin typeface="Lucida Sans" panose="020B0602030504020204" pitchFamily="34" charset="77"/>
              </a:rPr>
              <a:t>and Initial Cap Word</a:t>
            </a:r>
          </a:p>
        </p:txBody>
      </p:sp>
      <p:sp>
        <p:nvSpPr>
          <p:cNvPr id="6147" name="Content Placeholder 6">
            <a:extLst>
              <a:ext uri="{FF2B5EF4-FFF2-40B4-BE49-F238E27FC236}">
                <a16:creationId xmlns:a16="http://schemas.microsoft.com/office/drawing/2014/main" id="{0597DAE4-84D5-B942-84AB-F9BC6FAE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050" y="1350328"/>
            <a:ext cx="7835900" cy="14859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Bullet text slide sample</a:t>
            </a:r>
          </a:p>
          <a:p>
            <a:r>
              <a:rPr altLang="en-US" dirty="0">
                <a:latin typeface="Lucida Sans" panose="020B0602030504020204" pitchFamily="34" charset="77"/>
              </a:rPr>
              <a:t>Text – the first letter of the bullet point is capitalized, then only proper nouns are capped</a:t>
            </a:r>
          </a:p>
          <a:p>
            <a:r>
              <a:rPr altLang="en-US" dirty="0">
                <a:latin typeface="Lucida Sans" panose="020B0602030504020204" pitchFamily="34" charset="77"/>
              </a:rPr>
              <a:t>Click the reset button to impose formatting</a:t>
            </a:r>
          </a:p>
          <a:p>
            <a:r>
              <a:rPr altLang="en-US" dirty="0">
                <a:latin typeface="Lucida Sans" panose="020B0602030504020204" pitchFamily="34" charset="77"/>
              </a:rPr>
              <a:t>Periods are only used if a complete sentence</a:t>
            </a:r>
          </a:p>
          <a:p>
            <a:r>
              <a:rPr altLang="en-US" dirty="0">
                <a:latin typeface="Lucida Sans" panose="020B0602030504020204" pitchFamily="34" charset="77"/>
              </a:rPr>
              <a:t>Use “Ctrl Enter” to force copy to the next line, </a:t>
            </a:r>
            <a:br>
              <a:rPr altLang="en-US" dirty="0">
                <a:latin typeface="Lucida Sans" panose="020B0602030504020204" pitchFamily="34" charset="77"/>
              </a:rPr>
            </a:br>
            <a:r>
              <a:rPr altLang="en-US" dirty="0">
                <a:latin typeface="Lucida Sans" panose="020B0602030504020204" pitchFamily="34" charset="77"/>
              </a:rPr>
              <a:t>and for a better looking text block</a:t>
            </a:r>
          </a:p>
          <a:p>
            <a:pPr lvl="1">
              <a:buFont typeface="Lucida Sans" panose="020B0602030504020204" pitchFamily="34" charset="77"/>
              <a:buChar char="–"/>
            </a:pPr>
            <a:r>
              <a:rPr altLang="en-US" dirty="0">
                <a:latin typeface="Lucida Sans" panose="020B0602030504020204" pitchFamily="34" charset="77"/>
              </a:rPr>
              <a:t>For example: widows and orphans (2-3 letter words at the end of a line of copy. Example: and, to, a, for, the, is)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kaga.wsulibs.wsu.edu/cgi-bin/showfile.exe?CISOROOT=/photo_serv&amp;CISOPTR=2528">
            <a:extLst>
              <a:ext uri="{FF2B5EF4-FFF2-40B4-BE49-F238E27FC236}">
                <a16:creationId xmlns:a16="http://schemas.microsoft.com/office/drawing/2014/main" id="{AEBE79DC-977A-9547-9EAB-F561E9E2F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6" b="19652"/>
          <a:stretch>
            <a:fillRect/>
          </a:stretch>
        </p:blipFill>
        <p:spPr bwMode="auto">
          <a:xfrm>
            <a:off x="0" y="1682750"/>
            <a:ext cx="9144000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>
            <a:extLst>
              <a:ext uri="{FF2B5EF4-FFF2-40B4-BE49-F238E27FC236}">
                <a16:creationId xmlns:a16="http://schemas.microsoft.com/office/drawing/2014/main" id="{87AD0B87-D6EA-0943-BF9C-5211387DE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063" y="266701"/>
            <a:ext cx="8651875" cy="461962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Section Header</a:t>
            </a:r>
          </a:p>
        </p:txBody>
      </p:sp>
      <p:sp>
        <p:nvSpPr>
          <p:cNvPr id="7172" name="Subtitle 5">
            <a:extLst>
              <a:ext uri="{FF2B5EF4-FFF2-40B4-BE49-F238E27FC236}">
                <a16:creationId xmlns:a16="http://schemas.microsoft.com/office/drawing/2014/main" id="{54D18F8E-5D08-AC4D-8AC1-567A30038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063" y="901002"/>
            <a:ext cx="8651875" cy="431800"/>
          </a:xfrm>
        </p:spPr>
        <p:txBody>
          <a:bodyPr/>
          <a:lstStyle/>
          <a:p>
            <a:r>
              <a:rPr altLang="en-US" dirty="0">
                <a:latin typeface="Lucida Sans" panose="020B0602030504020204" pitchFamily="34" charset="77"/>
              </a:rPr>
              <a:t>Replace the photo, match size and placement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7B996A2-2C57-3E47-9A19-856B867C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90017"/>
            <a:ext cx="8651875" cy="425450"/>
          </a:xfrm>
        </p:spPr>
        <p:txBody>
          <a:bodyPr/>
          <a:lstStyle/>
          <a:p>
            <a:r>
              <a:rPr lang="en-US" altLang="en-US" dirty="0">
                <a:latin typeface="Lucida Sans" panose="020B0602030504020204" pitchFamily="34" charset="77"/>
              </a:rPr>
              <a:t>Chart Sample</a:t>
            </a:r>
          </a:p>
        </p:txBody>
      </p:sp>
      <p:graphicFrame>
        <p:nvGraphicFramePr>
          <p:cNvPr id="8195" name="Content Placeholder 3">
            <a:extLst>
              <a:ext uri="{FF2B5EF4-FFF2-40B4-BE49-F238E27FC236}">
                <a16:creationId xmlns:a16="http://schemas.microsoft.com/office/drawing/2014/main" id="{227AD0D4-7901-FC46-8A09-5A168A6C42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600154"/>
              </p:ext>
            </p:extLst>
          </p:nvPr>
        </p:nvGraphicFramePr>
        <p:xfrm>
          <a:off x="888999" y="976884"/>
          <a:ext cx="7858125" cy="33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r:id="rId3" imgW="8096250" imgH="4667250" progId="Excel.Chart.8">
                  <p:embed/>
                </p:oleObj>
              </mc:Choice>
              <mc:Fallback>
                <p:oleObj r:id="rId3" imgW="8096250" imgH="4667250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">
                      <a:xfrm>
                        <a:off x="888999" y="976884"/>
                        <a:ext cx="7858125" cy="339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http://content.wsulibs.wsu.edu/photo/image/474571929112005_051001783.jpg">
            <a:extLst>
              <a:ext uri="{FF2B5EF4-FFF2-40B4-BE49-F238E27FC236}">
                <a16:creationId xmlns:a16="http://schemas.microsoft.com/office/drawing/2014/main" id="{7932691D-E40B-264E-99B1-8B57ECC57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" b="683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WSU Brand HEX">
      <a:dk1>
        <a:srgbClr val="000000"/>
      </a:dk1>
      <a:lt1>
        <a:srgbClr val="FFFFFF"/>
      </a:lt1>
      <a:dk2>
        <a:srgbClr val="003C69"/>
      </a:dk2>
      <a:lt2>
        <a:srgbClr val="DBCEAC"/>
      </a:lt2>
      <a:accent1>
        <a:srgbClr val="981E32"/>
      </a:accent1>
      <a:accent2>
        <a:srgbClr val="5E6A71"/>
      </a:accent2>
      <a:accent3>
        <a:srgbClr val="C60C30"/>
      </a:accent3>
      <a:accent4>
        <a:srgbClr val="EC7A08"/>
      </a:accent4>
      <a:accent5>
        <a:srgbClr val="3CB6CE"/>
      </a:accent5>
      <a:accent6>
        <a:srgbClr val="B6BF00"/>
      </a:accent6>
      <a:hlink>
        <a:srgbClr val="452325"/>
      </a:hlink>
      <a:folHlink>
        <a:srgbClr val="FF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0033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A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9999"/>
        </a:dk2>
        <a:lt2>
          <a:srgbClr val="FFFFFF"/>
        </a:lt2>
        <a:accent1>
          <a:srgbClr val="CC0033"/>
        </a:accent1>
        <a:accent2>
          <a:srgbClr val="000099"/>
        </a:accent2>
        <a:accent3>
          <a:srgbClr val="AACACA"/>
        </a:accent3>
        <a:accent4>
          <a:srgbClr val="DADADA"/>
        </a:accent4>
        <a:accent5>
          <a:srgbClr val="E2AAAD"/>
        </a:accent5>
        <a:accent6>
          <a:srgbClr val="00008A"/>
        </a:accent6>
        <a:hlink>
          <a:srgbClr val="009999"/>
        </a:hlink>
        <a:folHlink>
          <a:srgbClr val="33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x9 horizontal color_WSUTC" id="{CF4881EE-D82D-5647-8B58-E7BA4374BF94}" vid="{91402BD8-A301-AB43-860A-3C90C0D62AF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3384</TotalTime>
  <Words>264</Words>
  <Application>Microsoft Macintosh PowerPoint</Application>
  <PresentationFormat>On-screen Show (16:9)</PresentationFormat>
  <Paragraphs>34</Paragraphs>
  <Slides>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Lucida Sans</vt:lpstr>
      <vt:lpstr>Times New Roman</vt:lpstr>
      <vt:lpstr>Default Design</vt:lpstr>
      <vt:lpstr>Microsoft Office Excel Chart</vt:lpstr>
      <vt:lpstr>Titles are Initial Cap</vt:lpstr>
      <vt:lpstr>PowerPoint Presentation</vt:lpstr>
      <vt:lpstr>Mission</vt:lpstr>
      <vt:lpstr>Titles Should be Short and Initial Cap Word</vt:lpstr>
      <vt:lpstr>Section Header</vt:lpstr>
      <vt:lpstr>Chart Sample</vt:lpstr>
      <vt:lpstr>PowerPoint Presentation</vt:lpstr>
    </vt:vector>
  </TitlesOfParts>
  <Company>Washington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Marketing</dc:creator>
  <cp:lastModifiedBy>Van Sant, Monique Marie</cp:lastModifiedBy>
  <cp:revision>371</cp:revision>
  <cp:lastPrinted>2014-04-21T18:27:44Z</cp:lastPrinted>
  <dcterms:created xsi:type="dcterms:W3CDTF">2001-10-04T20:08:10Z</dcterms:created>
  <dcterms:modified xsi:type="dcterms:W3CDTF">2021-03-22T16:26:27Z</dcterms:modified>
</cp:coreProperties>
</file>